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75"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3750"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4/15/2019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177007204"/>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Dot the I</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facing </a:t>
                      </a:r>
                      <a:r>
                        <a:rPr lang="en-US" sz="1100" b="1" i="0" u="none" strike="noStrike" kern="1200" cap="none" spc="0" baseline="0" dirty="0" err="1">
                          <a:solidFill>
                            <a:srgbClr val="000000"/>
                          </a:solidFill>
                          <a:uFillTx/>
                          <a:latin typeface="Arial" pitchFamily="34"/>
                          <a:ea typeface="Arial" pitchFamily="34"/>
                          <a:cs typeface="Arial" pitchFamily="34"/>
                        </a:rPr>
                        <a:t>uprange</a:t>
                      </a:r>
                      <a:r>
                        <a:rPr lang="en-US" sz="1100" b="1" i="0" u="none" strike="noStrike" kern="1200" cap="none" spc="0" baseline="0" dirty="0">
                          <a:solidFill>
                            <a:srgbClr val="000000"/>
                          </a:solidFill>
                          <a:uFillTx/>
                          <a:latin typeface="Arial" pitchFamily="34"/>
                          <a:ea typeface="Arial" pitchFamily="34"/>
                          <a:cs typeface="Arial" pitchFamily="34"/>
                        </a:rPr>
                        <a:t>, wrists above respective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safety on, buttstock on belt,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8C4C1A6-7A9C-4141-8224-8EBDF631F22E}"/>
              </a:ext>
            </a:extLst>
          </p:cNvPr>
          <p:cNvPicPr>
            <a:picLocks noChangeAspect="1"/>
          </p:cNvPicPr>
          <p:nvPr/>
        </p:nvPicPr>
        <p:blipFill>
          <a:blip r:embed="rId5"/>
          <a:stretch>
            <a:fillRect/>
          </a:stretch>
        </p:blipFill>
        <p:spPr>
          <a:xfrm>
            <a:off x="180474" y="3463647"/>
            <a:ext cx="7025777" cy="521635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CC9919-036A-46F3-A0D2-C399A011CA4D}"/>
              </a:ext>
            </a:extLst>
          </p:cNvPr>
          <p:cNvSpPr txBox="1"/>
          <p:nvPr/>
        </p:nvSpPr>
        <p:spPr>
          <a:xfrm>
            <a:off x="357447" y="6184669"/>
            <a:ext cx="6434051" cy="2031325"/>
          </a:xfrm>
          <a:prstGeom prst="rect">
            <a:avLst/>
          </a:prstGeom>
          <a:noFill/>
        </p:spPr>
        <p:txBody>
          <a:bodyPr wrap="square" rtlCol="0">
            <a:spAutoFit/>
          </a:bodyPr>
          <a:lstStyle/>
          <a:p>
            <a:r>
              <a:rPr lang="en-US" dirty="0"/>
              <a:t>Notes: T1 should be visible from left corner from start marks. T2 should not. T1 should not be visible from right corner from start marks but T2 should. T1 and T2 should not be visible at the same time from any position</a:t>
            </a:r>
          </a:p>
          <a:p>
            <a:r>
              <a:rPr lang="en-US" dirty="0"/>
              <a:t>T3 should be visible from the back of the shooting area, through the window and should not be visible at the </a:t>
            </a:r>
            <a:r>
              <a:rPr lang="en-US"/>
              <a:t>same time as T4.</a:t>
            </a:r>
            <a:endParaRPr lang="en-US" dirty="0"/>
          </a:p>
        </p:txBody>
      </p:sp>
      <p:pic>
        <p:nvPicPr>
          <p:cNvPr id="4" name="Picture 3">
            <a:extLst>
              <a:ext uri="{FF2B5EF4-FFF2-40B4-BE49-F238E27FC236}">
                <a16:creationId xmlns:a16="http://schemas.microsoft.com/office/drawing/2014/main" id="{6DC9196C-8A73-4140-8B1D-285C5328DBC0}"/>
              </a:ext>
            </a:extLst>
          </p:cNvPr>
          <p:cNvPicPr>
            <a:picLocks noChangeAspect="1"/>
          </p:cNvPicPr>
          <p:nvPr/>
        </p:nvPicPr>
        <p:blipFill>
          <a:blip r:embed="rId2"/>
          <a:stretch>
            <a:fillRect/>
          </a:stretch>
        </p:blipFill>
        <p:spPr>
          <a:xfrm>
            <a:off x="565265" y="378813"/>
            <a:ext cx="6439858" cy="4781333"/>
          </a:xfrm>
          <a:prstGeom prst="rect">
            <a:avLst/>
          </a:prstGeom>
        </p:spPr>
      </p:pic>
    </p:spTree>
    <p:extLst>
      <p:ext uri="{BB962C8B-B14F-4D97-AF65-F5344CB8AC3E}">
        <p14:creationId xmlns:p14="http://schemas.microsoft.com/office/powerpoint/2010/main" val="2324882801"/>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1459</TotalTime>
  <Words>149</Words>
  <Application>Microsoft Office PowerPoint</Application>
  <PresentationFormat>Custom</PresentationFormat>
  <Paragraphs>14</Paragraphs>
  <Slides>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ＭＳ Ｐゴシック</vt:lpstr>
      <vt:lpstr>Arial</vt:lpstr>
      <vt:lpstr>Calibri</vt:lpstr>
      <vt:lpstr>Times New Roman</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203</cp:revision>
  <cp:lastPrinted>2016-01-15T21:54:08Z</cp:lastPrinted>
  <dcterms:created xsi:type="dcterms:W3CDTF">2002-08-21T12:11:08Z</dcterms:created>
  <dcterms:modified xsi:type="dcterms:W3CDTF">2019-04-15T22:38:08Z</dcterms:modified>
  <cp:category>Shooting</cp:category>
</cp:coreProperties>
</file>

<file path=docProps/thumbnail.jpeg>
</file>